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TAN Mon Cheri" charset="1" panose="00000000000000000000"/>
      <p:regular r:id="rId7"/>
    </p:embeddedFont>
    <p:embeddedFont>
      <p:font typeface="Dreaming Outloud Sans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36977" y="635870"/>
            <a:ext cx="27830606" cy="42439859"/>
            <a:chOff x="0" y="0"/>
            <a:chExt cx="2429408" cy="370468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29408" cy="3704689"/>
            </a:xfrm>
            <a:custGeom>
              <a:avLst/>
              <a:gdLst/>
              <a:ahLst/>
              <a:cxnLst/>
              <a:rect r="r" b="b" t="t" l="l"/>
              <a:pathLst>
                <a:path h="3704689" w="2429408">
                  <a:moveTo>
                    <a:pt x="0" y="0"/>
                  </a:moveTo>
                  <a:lnTo>
                    <a:pt x="2429408" y="0"/>
                  </a:lnTo>
                  <a:lnTo>
                    <a:pt x="2429408" y="3704689"/>
                  </a:lnTo>
                  <a:lnTo>
                    <a:pt x="0" y="370468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14300" cap="sq">
              <a:solidFill>
                <a:srgbClr val="FFD5DB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104775"/>
              <a:ext cx="2429408" cy="3809464"/>
            </a:xfrm>
            <a:prstGeom prst="rect">
              <a:avLst/>
            </a:prstGeom>
          </p:spPr>
          <p:txBody>
            <a:bodyPr anchor="ctr" rtlCol="false" tIns="147465" lIns="147465" bIns="147465" rIns="147465"/>
            <a:lstStyle/>
            <a:p>
              <a:pPr algn="ctr">
                <a:lnSpc>
                  <a:spcPts val="8128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-2995124">
            <a:off x="5481987" y="14483044"/>
            <a:ext cx="20430950" cy="21043114"/>
          </a:xfrm>
          <a:custGeom>
            <a:avLst/>
            <a:gdLst/>
            <a:ahLst/>
            <a:cxnLst/>
            <a:rect r="r" b="b" t="t" l="l"/>
            <a:pathLst>
              <a:path h="21043114" w="20430950">
                <a:moveTo>
                  <a:pt x="0" y="0"/>
                </a:moveTo>
                <a:lnTo>
                  <a:pt x="20430950" y="0"/>
                </a:lnTo>
                <a:lnTo>
                  <a:pt x="20430950" y="21043113"/>
                </a:lnTo>
                <a:lnTo>
                  <a:pt x="0" y="210431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382083">
            <a:off x="7016121" y="15538346"/>
            <a:ext cx="16253222" cy="16336715"/>
          </a:xfrm>
          <a:custGeom>
            <a:avLst/>
            <a:gdLst/>
            <a:ahLst/>
            <a:cxnLst/>
            <a:rect r="r" b="b" t="t" l="l"/>
            <a:pathLst>
              <a:path h="16336715" w="16253222">
                <a:moveTo>
                  <a:pt x="0" y="0"/>
                </a:moveTo>
                <a:lnTo>
                  <a:pt x="16253223" y="0"/>
                </a:lnTo>
                <a:lnTo>
                  <a:pt x="16253223" y="16336715"/>
                </a:lnTo>
                <a:lnTo>
                  <a:pt x="0" y="163367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559270" y="2596341"/>
            <a:ext cx="26142259" cy="66345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237"/>
              </a:lnSpc>
            </a:pPr>
            <a:r>
              <a:rPr lang="en-US" sz="38741">
                <a:solidFill>
                  <a:srgbClr val="A6A6A6"/>
                </a:solidFill>
                <a:latin typeface="TAN Mon Cheri"/>
                <a:ea typeface="TAN Mon Cheri"/>
                <a:cs typeface="TAN Mon Cheri"/>
                <a:sym typeface="TAN Mon Cheri"/>
              </a:rPr>
              <a:t>OLIVIA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6382385" y="4650320"/>
            <a:ext cx="1478875" cy="1630022"/>
          </a:xfrm>
          <a:custGeom>
            <a:avLst/>
            <a:gdLst/>
            <a:ahLst/>
            <a:cxnLst/>
            <a:rect r="r" b="b" t="t" l="l"/>
            <a:pathLst>
              <a:path h="1630022" w="1478875">
                <a:moveTo>
                  <a:pt x="0" y="0"/>
                </a:moveTo>
                <a:lnTo>
                  <a:pt x="1478874" y="0"/>
                </a:lnTo>
                <a:lnTo>
                  <a:pt x="1478874" y="1630022"/>
                </a:lnTo>
                <a:lnTo>
                  <a:pt x="0" y="16300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449149" y="36649688"/>
            <a:ext cx="2331535" cy="2331535"/>
          </a:xfrm>
          <a:custGeom>
            <a:avLst/>
            <a:gdLst/>
            <a:ahLst/>
            <a:cxnLst/>
            <a:rect r="r" b="b" t="t" l="l"/>
            <a:pathLst>
              <a:path h="2331535" w="2331535">
                <a:moveTo>
                  <a:pt x="0" y="0"/>
                </a:moveTo>
                <a:lnTo>
                  <a:pt x="2331535" y="0"/>
                </a:lnTo>
                <a:lnTo>
                  <a:pt x="2331535" y="2331535"/>
                </a:lnTo>
                <a:lnTo>
                  <a:pt x="0" y="23315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888420" y="36532999"/>
            <a:ext cx="2564912" cy="2564912"/>
          </a:xfrm>
          <a:custGeom>
            <a:avLst/>
            <a:gdLst/>
            <a:ahLst/>
            <a:cxnLst/>
            <a:rect r="r" b="b" t="t" l="l"/>
            <a:pathLst>
              <a:path h="2564912" w="2564912">
                <a:moveTo>
                  <a:pt x="0" y="0"/>
                </a:moveTo>
                <a:lnTo>
                  <a:pt x="2564913" y="0"/>
                </a:lnTo>
                <a:lnTo>
                  <a:pt x="2564913" y="2564912"/>
                </a:lnTo>
                <a:lnTo>
                  <a:pt x="0" y="256491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0358375" y="37002472"/>
            <a:ext cx="2500247" cy="1625967"/>
          </a:xfrm>
          <a:custGeom>
            <a:avLst/>
            <a:gdLst/>
            <a:ahLst/>
            <a:cxnLst/>
            <a:rect r="r" b="b" t="t" l="l"/>
            <a:pathLst>
              <a:path h="1625967" w="2500247">
                <a:moveTo>
                  <a:pt x="0" y="0"/>
                </a:moveTo>
                <a:lnTo>
                  <a:pt x="2500247" y="0"/>
                </a:lnTo>
                <a:lnTo>
                  <a:pt x="2500247" y="1625967"/>
                </a:lnTo>
                <a:lnTo>
                  <a:pt x="0" y="162596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028588" y="39308670"/>
            <a:ext cx="24379405" cy="2471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281"/>
              </a:lnSpc>
            </a:pPr>
            <a:r>
              <a:rPr lang="en-US" sz="14486">
                <a:solidFill>
                  <a:srgbClr val="A6A6A6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6:30am | 3200g | 51cm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846860" y="8861364"/>
            <a:ext cx="21567081" cy="3190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087"/>
              </a:lnSpc>
            </a:pPr>
            <a:r>
              <a:rPr lang="en-US" sz="18633">
                <a:solidFill>
                  <a:srgbClr val="FFC1CA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19 JUNE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DAGy1kC2mXw</dc:identifier>
  <dcterms:modified xsi:type="dcterms:W3CDTF">2011-08-01T06:04:30Z</dcterms:modified>
  <cp:revision>1</cp:revision>
  <dc:title>Pastel Illustrative Newborn Birth Poster (32 x 48 in)</dc:title>
</cp:coreProperties>
</file>